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456" autoAdjust="0"/>
  </p:normalViewPr>
  <p:slideViewPr>
    <p:cSldViewPr>
      <p:cViewPr varScale="1">
        <p:scale>
          <a:sx n="101" d="100"/>
          <a:sy n="101" d="100"/>
        </p:scale>
        <p:origin x="-27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7E11F3-E491-421F-9E8C-6DC5E603402B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4301B6-3F6C-4234-BC74-933BFAE063BE}" type="slidenum">
              <a:rPr lang="en-US" smtClean="0"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7E11F3-E491-421F-9E8C-6DC5E603402B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4301B6-3F6C-4234-BC74-933BFAE063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7E11F3-E491-421F-9E8C-6DC5E603402B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4301B6-3F6C-4234-BC74-933BFAE063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7E11F3-E491-421F-9E8C-6DC5E603402B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4301B6-3F6C-4234-BC74-933BFAE063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7E11F3-E491-421F-9E8C-6DC5E603402B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4301B6-3F6C-4234-BC74-933BFAE063B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7E11F3-E491-421F-9E8C-6DC5E603402B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4301B6-3F6C-4234-BC74-933BFAE063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7E11F3-E491-421F-9E8C-6DC5E603402B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4301B6-3F6C-4234-BC74-933BFAE063BE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7E11F3-E491-421F-9E8C-6DC5E603402B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4301B6-3F6C-4234-BC74-933BFAE063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7E11F3-E491-421F-9E8C-6DC5E603402B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4301B6-3F6C-4234-BC74-933BFAE063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7E11F3-E491-421F-9E8C-6DC5E603402B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4301B6-3F6C-4234-BC74-933BFAE063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B37E11F3-E491-421F-9E8C-6DC5E603402B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844301B6-3F6C-4234-BC74-933BFAE063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37E11F3-E491-421F-9E8C-6DC5E603402B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844301B6-3F6C-4234-BC74-933BFAE063BE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Four United States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</a:t>
            </a:r>
            <a:r>
              <a:rPr lang="en-US" dirty="0"/>
              <a:t>J</a:t>
            </a:r>
            <a:r>
              <a:rPr lang="en-US" dirty="0" smtClean="0"/>
              <a:t>ulio </a:t>
            </a:r>
            <a:endParaRPr lang="en-US" dirty="0"/>
          </a:p>
        </p:txBody>
      </p:sp>
      <p:pic>
        <p:nvPicPr>
          <p:cNvPr id="1029" name="Picture 5" descr="C:\Documents and Settings\PerezJ\Local Settings\Temporary Internet Files\Content.IE5\ZTE7QB40\MC900444741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381000"/>
            <a:ext cx="25908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8288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689" y="457200"/>
            <a:ext cx="8229600" cy="914400"/>
          </a:xfrm>
        </p:spPr>
        <p:txBody>
          <a:bodyPr/>
          <a:lstStyle/>
          <a:p>
            <a:r>
              <a:rPr lang="en-US" dirty="0" smtClean="0"/>
              <a:t>New York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 The Capitol city  is Albany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The State bird is blue bird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A Famous New Yorker: is Franklin Roosevelt            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8444" y="1676400"/>
            <a:ext cx="4038600" cy="4525963"/>
          </a:xfrm>
        </p:spPr>
        <p:txBody>
          <a:bodyPr/>
          <a:lstStyle/>
          <a:p>
            <a:endParaRPr lang="en-US"/>
          </a:p>
        </p:txBody>
      </p:sp>
      <p:pic>
        <p:nvPicPr>
          <p:cNvPr id="1026" name="Picture 2" descr="C:\Documents and Settings\PerezJ\Local Settings\Temporary Internet Files\Content.IE5\GJDESEVX\MP900316918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1852" y="1676400"/>
            <a:ext cx="40386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3982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</a:t>
            </a:r>
            <a:r>
              <a:rPr lang="en-US" dirty="0" smtClean="0"/>
              <a:t>ichigan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capitol city is Lansing    </a:t>
            </a:r>
          </a:p>
          <a:p>
            <a:endParaRPr lang="en-US" dirty="0"/>
          </a:p>
          <a:p>
            <a:r>
              <a:rPr lang="en-US" dirty="0" smtClean="0"/>
              <a:t>The state bird is Robin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The famous Michigander  is Gerald R. Ford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pic>
        <p:nvPicPr>
          <p:cNvPr id="2050" name="Picture 2" descr="C:\Documents and Settings\PerezJ\Local Settings\Temporary Internet Files\Content.IE5\SJVABLHV\MP900385612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219200"/>
            <a:ext cx="4114800" cy="525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7629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0"/>
            <a:ext cx="8229600" cy="914400"/>
          </a:xfrm>
        </p:spPr>
        <p:txBody>
          <a:bodyPr/>
          <a:lstStyle/>
          <a:p>
            <a:r>
              <a:rPr lang="en-US" dirty="0" smtClean="0"/>
              <a:t>California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capitol city is Sacramento</a:t>
            </a:r>
          </a:p>
          <a:p>
            <a:endParaRPr lang="en-US" dirty="0"/>
          </a:p>
          <a:p>
            <a:r>
              <a:rPr lang="en-US" dirty="0" smtClean="0"/>
              <a:t>The state bird is quail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Famous California Ronald </a:t>
            </a:r>
            <a:r>
              <a:rPr lang="en-US" dirty="0"/>
              <a:t>R</a:t>
            </a:r>
            <a:r>
              <a:rPr lang="en-US" dirty="0" smtClean="0"/>
              <a:t>eagan</a:t>
            </a:r>
            <a:endParaRPr lang="en-US" dirty="0"/>
          </a:p>
        </p:txBody>
      </p:sp>
      <p:pic>
        <p:nvPicPr>
          <p:cNvPr id="3" name="Picture 4" descr="C:\Documents and Settings\PerezJ\Local Settings\Temporary Internet Files\Content.IE5\E2LY3HQ9\MP900385595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752600"/>
            <a:ext cx="4191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9487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0025"/>
            <a:ext cx="10736116" cy="1595457"/>
          </a:xfrm>
        </p:spPr>
        <p:txBody>
          <a:bodyPr/>
          <a:lstStyle/>
          <a:p>
            <a:r>
              <a:rPr lang="en-US" dirty="0" smtClean="0"/>
              <a:t>Texas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capitol city is </a:t>
            </a:r>
            <a:r>
              <a:rPr lang="en-US" dirty="0"/>
              <a:t>A</a:t>
            </a:r>
            <a:r>
              <a:rPr lang="en-US" dirty="0" smtClean="0"/>
              <a:t>ustin   </a:t>
            </a:r>
          </a:p>
          <a:p>
            <a:endParaRPr lang="en-US" dirty="0" smtClean="0"/>
          </a:p>
          <a:p>
            <a:r>
              <a:rPr lang="en-US" dirty="0" smtClean="0"/>
              <a:t>The state bird is mocking bird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The famous Texan president  bush</a:t>
            </a:r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7" name="Picture 3" descr="C:\Documents and Settings\PerezJ\Local Settings\Temporary Internet Files\Content.IE5\Z7DMUI21\MP900385647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6063" y="1676400"/>
            <a:ext cx="4114800" cy="4689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4815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160</TotalTime>
  <Words>78</Words>
  <Application>Microsoft Office PowerPoint</Application>
  <PresentationFormat>On-screen Show (4:3)</PresentationFormat>
  <Paragraphs>32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Metro</vt:lpstr>
      <vt:lpstr>Four United States</vt:lpstr>
      <vt:lpstr>New York</vt:lpstr>
      <vt:lpstr>Michigan</vt:lpstr>
      <vt:lpstr>California</vt:lpstr>
      <vt:lpstr>Texas</vt:lpstr>
    </vt:vector>
  </TitlesOfParts>
  <Company>Carson City - Crystal Area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Julio Perez</dc:creator>
  <cp:lastModifiedBy>Julio Perez</cp:lastModifiedBy>
  <cp:revision>15</cp:revision>
  <dcterms:created xsi:type="dcterms:W3CDTF">2013-10-07T11:59:34Z</dcterms:created>
  <dcterms:modified xsi:type="dcterms:W3CDTF">2013-10-30T12:06:40Z</dcterms:modified>
</cp:coreProperties>
</file>